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notesMasterIdLst>
    <p:notesMasterId r:id="rId20"/>
  </p:notesMasterIdLst>
  <p:sldIdLst>
    <p:sldId id="274" r:id="rId2"/>
    <p:sldId id="273" r:id="rId3"/>
    <p:sldId id="258" r:id="rId4"/>
    <p:sldId id="277" r:id="rId5"/>
    <p:sldId id="279" r:id="rId6"/>
    <p:sldId id="287" r:id="rId7"/>
    <p:sldId id="280" r:id="rId8"/>
    <p:sldId id="281" r:id="rId9"/>
    <p:sldId id="282" r:id="rId10"/>
    <p:sldId id="283" r:id="rId11"/>
    <p:sldId id="288" r:id="rId12"/>
    <p:sldId id="289" r:id="rId13"/>
    <p:sldId id="295" r:id="rId14"/>
    <p:sldId id="290" r:id="rId15"/>
    <p:sldId id="294" r:id="rId16"/>
    <p:sldId id="268" r:id="rId17"/>
    <p:sldId id="291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dia" initials="i" lastIdx="1" clrIdx="0">
    <p:extLst>
      <p:ext uri="{19B8F6BF-5375-455C-9EA6-DF929625EA0E}">
        <p15:presenceInfo xmlns:p15="http://schemas.microsoft.com/office/powerpoint/2012/main" userId="indi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26" autoAdjust="0"/>
    <p:restoredTop sz="94343" autoAdjust="0"/>
  </p:normalViewPr>
  <p:slideViewPr>
    <p:cSldViewPr snapToGrid="0">
      <p:cViewPr varScale="1">
        <p:scale>
          <a:sx n="81" d="100"/>
          <a:sy n="81" d="100"/>
        </p:scale>
        <p:origin x="41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61270-85B9-4FDB-8651-384A6D0D5387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1103A7-9D5F-4631-840E-797F17961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37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D1674-EE9E-4B60-BB89-6A511E207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19A546-50AA-4338-89F5-96E0A4E4D0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4728C-9C85-4E74-979F-079E30F63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0A5CF-EED3-4527-B8ED-D0E3129CB87D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F048D-765C-42A3-80F7-A9E98C9CF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7F221-E7A5-4F1F-87A7-6B07082A9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84652-1272-4A17-9BA9-465587DFF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17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4FA4D-14DB-4F57-BC42-1B5E2EAC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664EFF-0080-43A5-B0B5-1367E125FC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401E2-0DE5-49F8-A142-BB68A336F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0A5CF-EED3-4527-B8ED-D0E3129CB87D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EE396-20D6-406A-8A53-FE3B113C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8260D-7375-4A3C-B9E8-20F2ADC23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84652-1272-4A17-9BA9-465587DFF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860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878BC7-C81B-497F-AE6B-63551D3929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4D5754-48E2-4C5B-964A-2D74D30B53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05D57-3FFD-494C-8677-C05E81B9C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0A5CF-EED3-4527-B8ED-D0E3129CB87D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3D4AD-60B8-4FCD-BB67-A6237222B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41E0F-54B6-49BA-841E-EBC2BB1C3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84652-1272-4A17-9BA9-465587DFF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06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4EE69-53F5-44C3-8F11-F62DD47E5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9700E-3E97-4728-85D8-45F6F61EA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EF728-D17F-4715-9129-353E544F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0A5CF-EED3-4527-B8ED-D0E3129CB87D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ECE37-D84D-49E7-B40C-B15D9F9F2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D47B7-8844-4762-9AE6-D1A4BF648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84652-1272-4A17-9BA9-465587DFF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136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D27FB-A0B4-47D8-B650-6E2540B51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C3A23-B7EC-4242-9650-1172C2C483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18D54-0B14-4EEB-BAF3-67B41BDD8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0A5CF-EED3-4527-B8ED-D0E3129CB87D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1AF57-0297-40D8-A87F-1B4E46951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835C1-09EA-47CF-B650-DEC95FF60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84652-1272-4A17-9BA9-465587DFF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700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2D188-1408-411F-9862-4A753726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885D5-9F82-456E-9ACD-F08B1876F7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31D833-7F71-456A-AC3B-005C2A5FC0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80DD37-536E-44F9-A583-E517B3C0C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0A5CF-EED3-4527-B8ED-D0E3129CB87D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3A387D-90B3-450E-84E1-C8A95589B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5DA80A-10E5-4B6C-A99C-056919AD7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84652-1272-4A17-9BA9-465587DFF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08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88EB-41D1-4D61-BC6D-C13F09AD4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E920F-6C39-4013-A5FB-288817A42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5019C-9C8F-42FB-8BA9-41B85BDDD2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D1BFDD-6940-49C9-AC68-E34D18B30D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29AD26-FFFF-424D-A6A6-D485F43FC1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742CCC-358C-4908-BAF8-65F7FE28B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0A5CF-EED3-4527-B8ED-D0E3129CB87D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936B78-5466-471E-B55F-8C597F855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2C664C-961E-4BE3-8BF5-B68BA1099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84652-1272-4A17-9BA9-465587DFF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03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DD432-90CA-4535-920F-8118F3200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ABF7E9-8CE7-4671-8408-141A67645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0A5CF-EED3-4527-B8ED-D0E3129CB87D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AE84D5-1C52-4BA1-8BCD-1658ED1EF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C4811-594E-4812-AF00-CE696F5FB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84652-1272-4A17-9BA9-465587DFF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091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8D42C5-8D6E-4739-B4C8-4BF7A6CFB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0A5CF-EED3-4527-B8ED-D0E3129CB87D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56FA66-5C94-4A70-8B74-89EF01207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88609-E6DB-40C5-A416-1B2BA5C3C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84652-1272-4A17-9BA9-465587DFF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192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461F6-27A7-451E-8AC0-629055DCD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E1431-4223-4447-BF03-D889C7E2E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A3068-FF84-408D-B715-73F7C3F23C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FE94DC-4438-4D5B-8039-502777998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0A5CF-EED3-4527-B8ED-D0E3129CB87D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8C876-937F-4004-893A-A838546D0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FA4209-37FF-49D2-AC94-EE7927C2A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84652-1272-4A17-9BA9-465587DFF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661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0D9F3-7B0B-43A3-8A29-A8969B610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441551-AF6D-47AF-8D88-102F5E2FE1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C47E5D-62E1-445A-97C8-73B743CDFD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A3028B-5F8D-4147-BF67-7FDDC6B79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0A5CF-EED3-4527-B8ED-D0E3129CB87D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58F8BD-45A4-49E6-BA5A-9FE9404B0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8F8115-132B-4DA1-BC0C-D2BD054BD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84652-1272-4A17-9BA9-465587DFF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270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7BB59D-2863-468C-ADB4-BB8B0BBFB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9D266-97A4-47E2-890A-84239D5CE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3E3DC-3CE3-4870-BDEA-F0447C5C67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D0A5CF-EED3-4527-B8ED-D0E3129CB87D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DCBC1-06A1-4F20-8B62-FA7EB28AA5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E0296-8DBB-49BD-A0BA-86855374C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84652-1272-4A17-9BA9-465587DFF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238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hyperlink" Target="https://www.geeksforgeeks.org/web-development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schools.com/whatis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52482"/>
            <a:ext cx="11682484" cy="1323833"/>
          </a:xfrm>
        </p:spPr>
        <p:txBody>
          <a:bodyPr>
            <a:noAutofit/>
          </a:bodyPr>
          <a:lstStyle/>
          <a:p>
            <a:r>
              <a:rPr lang="en-US" sz="4800" b="1" u="sng" dirty="0">
                <a:latin typeface="Arial" panose="020B0604020202020204" pitchFamily="34" charset="0"/>
                <a:cs typeface="Arial" panose="020B0604020202020204" pitchFamily="34" charset="0"/>
              </a:rPr>
              <a:t>JAYPEE UNIVERSITY OF ENGINEERING AND TECHNOLOGY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8990" y="3985144"/>
            <a:ext cx="9144000" cy="709684"/>
          </a:xfrm>
        </p:spPr>
        <p:txBody>
          <a:bodyPr>
            <a:normAutofit/>
          </a:bodyPr>
          <a:lstStyle/>
          <a:p>
            <a:r>
              <a:rPr lang="en-US" sz="4400" b="1" u="sng" dirty="0">
                <a:latin typeface="Arial" panose="020B0604020202020204" pitchFamily="34" charset="0"/>
                <a:cs typeface="Arial" panose="020B0604020202020204" pitchFamily="34" charset="0"/>
              </a:rPr>
              <a:t>MINOR PROJECT – 1 (SEM -5</a:t>
            </a:r>
            <a:r>
              <a:rPr lang="en-US" sz="4400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885" y="1701278"/>
            <a:ext cx="1774209" cy="18137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52881" y="4681178"/>
            <a:ext cx="41762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 u="sng" dirty="0"/>
              <a:t>GROUP  NO-49</a:t>
            </a:r>
          </a:p>
        </p:txBody>
      </p:sp>
    </p:spTree>
    <p:extLst>
      <p:ext uri="{BB962C8B-B14F-4D97-AF65-F5344CB8AC3E}">
        <p14:creationId xmlns:p14="http://schemas.microsoft.com/office/powerpoint/2010/main" val="321533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213" y="10323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u="sng" dirty="0">
                <a:latin typeface="Arial" panose="020B0604020202020204" pitchFamily="34" charset="0"/>
                <a:cs typeface="Arial" panose="020B0604020202020204" pitchFamily="34" charset="0"/>
              </a:rPr>
              <a:t>Landing Page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378" y="1120877"/>
            <a:ext cx="3851351" cy="47194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18735" y="6061587"/>
            <a:ext cx="208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Website view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40761" y="60615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Responsive view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7" y="1312606"/>
            <a:ext cx="7744561" cy="4497644"/>
          </a:xfrm>
        </p:spPr>
      </p:pic>
    </p:spTree>
    <p:extLst>
      <p:ext uri="{BB962C8B-B14F-4D97-AF65-F5344CB8AC3E}">
        <p14:creationId xmlns:p14="http://schemas.microsoft.com/office/powerpoint/2010/main" val="1502606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412" y="0"/>
            <a:ext cx="10442519" cy="1325563"/>
          </a:xfrm>
        </p:spPr>
        <p:txBody>
          <a:bodyPr/>
          <a:lstStyle/>
          <a:p>
            <a:r>
              <a:rPr lang="en-US" sz="4000" b="1" u="sng" dirty="0">
                <a:latin typeface="Arial" panose="020B0604020202020204" pitchFamily="34" charset="0"/>
                <a:cs typeface="Arial" panose="020B0604020202020204" pitchFamily="34" charset="0"/>
              </a:rPr>
              <a:t>Authentication</a:t>
            </a:r>
            <a:r>
              <a:rPr lang="en-US" dirty="0"/>
              <a:t>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97" y="1325563"/>
            <a:ext cx="10943303" cy="5252218"/>
          </a:xfrm>
        </p:spPr>
      </p:pic>
    </p:spTree>
    <p:extLst>
      <p:ext uri="{BB962C8B-B14F-4D97-AF65-F5344CB8AC3E}">
        <p14:creationId xmlns:p14="http://schemas.microsoft.com/office/powerpoint/2010/main" val="2600281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9228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u="sng" dirty="0">
                <a:latin typeface="Arial" panose="020B0604020202020204" pitchFamily="34" charset="0"/>
                <a:cs typeface="Arial" panose="020B0604020202020204" pitchFamily="34" charset="0"/>
              </a:rPr>
              <a:t>Main Page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035" y="1125941"/>
            <a:ext cx="4843463" cy="50701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8645634" y="5953616"/>
            <a:ext cx="2032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Responsive view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98955" y="6322948"/>
            <a:ext cx="172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Website view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89" y="1125941"/>
            <a:ext cx="6921946" cy="4351338"/>
          </a:xfrm>
        </p:spPr>
      </p:pic>
    </p:spTree>
    <p:extLst>
      <p:ext uri="{BB962C8B-B14F-4D97-AF65-F5344CB8AC3E}">
        <p14:creationId xmlns:p14="http://schemas.microsoft.com/office/powerpoint/2010/main" val="3213208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97" y="1582182"/>
            <a:ext cx="10380406" cy="461363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048F18-F124-436E-9151-54AFCECE3E17}"/>
              </a:ext>
            </a:extLst>
          </p:cNvPr>
          <p:cNvSpPr txBox="1"/>
          <p:nvPr/>
        </p:nvSpPr>
        <p:spPr>
          <a:xfrm>
            <a:off x="905797" y="584462"/>
            <a:ext cx="4930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Adding Question</a:t>
            </a:r>
            <a:endParaRPr lang="en-IN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123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898" y="0"/>
            <a:ext cx="10409902" cy="1325563"/>
          </a:xfrm>
        </p:spPr>
        <p:txBody>
          <a:bodyPr>
            <a:normAutofit/>
          </a:bodyPr>
          <a:lstStyle/>
          <a:p>
            <a:r>
              <a:rPr lang="en-US" sz="4000" b="1" u="sng" dirty="0">
                <a:latin typeface="Arial" panose="020B0604020202020204" pitchFamily="34" charset="0"/>
                <a:cs typeface="Arial" panose="020B0604020202020204" pitchFamily="34" charset="0"/>
              </a:rPr>
              <a:t>Results and Conclusion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expected outcome of the website is , it will be fully functional and ready to use in our daily life 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website will be hosted on the web and students of our college can create account on it and use it for their knowledge and benefit.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People of same interests can create there communities and can exchange their idea using this website.</a:t>
            </a:r>
          </a:p>
          <a:p>
            <a:pPr>
              <a:lnSpc>
                <a:spcPct val="15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877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3F489-2844-4D6E-BC3E-DDEEE22F5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u="sng" dirty="0">
                <a:latin typeface="Arial" panose="020B0604020202020204" pitchFamily="34" charset="0"/>
                <a:cs typeface="Arial" panose="020B0604020202020204" pitchFamily="34" charset="0"/>
              </a:rPr>
              <a:t>Contribution</a:t>
            </a:r>
            <a:endParaRPr lang="en-IN" sz="4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30A90-4B22-4631-BFF8-05B066D9E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Helping students to interact , discuss and share the latest technology based knowledge among each other . Students of different years can share their experience and can guide each other in a positive direction.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918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9490"/>
            <a:ext cx="10515600" cy="1325563"/>
          </a:xfrm>
        </p:spPr>
        <p:txBody>
          <a:bodyPr/>
          <a:lstStyle/>
          <a:p>
            <a:r>
              <a:rPr lang="en-US" sz="4000" b="1" i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references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665" y="1334304"/>
            <a:ext cx="10515600" cy="535309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70000"/>
              </a:lnSpc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Google -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https://www.geeksforgeeks.org/web-development/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Udemy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(web development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bootcamp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2020  -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angela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yu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)-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  <a:hlinkClick r:id="rId3" action="ppaction://hlinksldjump"/>
              </a:rPr>
              <a:t>https://www.udemy.com/course/the-complete-web-development-bootcamp/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W3school -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https://www.w3schools.com/whatis/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Youtube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  <a:hlinkClick r:id="rId3" action="ppaction://hlinksldjump"/>
              </a:rPr>
              <a:t>https://www.youtube.com/c/CodeWithHarry/featured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999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10548" y="294650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740900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3490F-649F-464C-BC93-477827FC9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466" y="2627312"/>
            <a:ext cx="9486530" cy="16033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0400" u="sng" dirty="0"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  <a:r>
              <a:rPr lang="en-US" sz="9600" u="sng" dirty="0">
                <a:latin typeface="Arial" panose="020B0604020202020204" pitchFamily="34" charset="0"/>
                <a:cs typeface="Arial" panose="020B0604020202020204" pitchFamily="34" charset="0"/>
              </a:rPr>
              <a:t> You</a:t>
            </a:r>
            <a:endParaRPr lang="en-IN" sz="96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873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792" y="0"/>
            <a:ext cx="10515600" cy="2961564"/>
          </a:xfrm>
        </p:spPr>
        <p:txBody>
          <a:bodyPr>
            <a:normAutofit/>
          </a:bodyPr>
          <a:lstStyle/>
          <a:p>
            <a:pPr algn="ctr"/>
            <a:r>
              <a:rPr lang="en-US" sz="54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A Social Media Question And Answers Website</a:t>
            </a:r>
            <a:endParaRPr lang="en-US" sz="54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913" y="2921494"/>
            <a:ext cx="5653629" cy="110481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Project Contributors-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582076" y="4205811"/>
            <a:ext cx="564130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Rangoli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Jaiswal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(191B199)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Rishi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Neelkanth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(191B201)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Pranay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Bhatnagar (191B190)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451614" y="2961564"/>
            <a:ext cx="4420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Project Mentor-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7515012" y="4205811"/>
            <a:ext cx="3903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Dr.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Neelesh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Kumar Jain </a:t>
            </a:r>
          </a:p>
        </p:txBody>
      </p:sp>
    </p:spTree>
    <p:extLst>
      <p:ext uri="{BB962C8B-B14F-4D97-AF65-F5344CB8AC3E}">
        <p14:creationId xmlns:p14="http://schemas.microsoft.com/office/powerpoint/2010/main" val="2434063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5267" y="156676"/>
            <a:ext cx="3631474" cy="944397"/>
          </a:xfrm>
        </p:spPr>
        <p:txBody>
          <a:bodyPr>
            <a:noAutofit/>
          </a:bodyPr>
          <a:lstStyle/>
          <a:p>
            <a:pPr algn="just"/>
            <a:r>
              <a:rPr lang="en-US" sz="4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410789"/>
            <a:ext cx="10058400" cy="5568205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algn="just"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Feasibility Test</a:t>
            </a:r>
          </a:p>
          <a:p>
            <a:pPr algn="just"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Technology Used</a:t>
            </a:r>
          </a:p>
          <a:p>
            <a:pPr algn="just"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Case diagram </a:t>
            </a:r>
          </a:p>
          <a:p>
            <a:pPr algn="just"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ER  diagram </a:t>
            </a:r>
          </a:p>
          <a:p>
            <a:pPr algn="just"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</a:p>
          <a:p>
            <a:pPr algn="just"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Result Conclusion</a:t>
            </a:r>
          </a:p>
          <a:p>
            <a:pPr algn="just"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Project References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3600" dirty="0">
              <a:solidFill>
                <a:schemeClr val="tx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704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u="sng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46086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Have you ever…?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Faced a problem where you have so many questions stuck in your mind but hard to find the solutions.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Difficulty in finding the people of same interest.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Want to use your knowledge for a good cause.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Problem in making new communities on particular topic in a locality or a place 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768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u="sng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Well , we looked at how we could come up with a solution for this and what we found was -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a website which can be used by people of same interest. with a very precise traffic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i.e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within a certain campus, office or society.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making a platform where people can form different communities.</a:t>
            </a:r>
          </a:p>
          <a:p>
            <a:pPr marL="0" indent="0" algn="just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595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68707"/>
          </a:xfrm>
        </p:spPr>
        <p:txBody>
          <a:bodyPr>
            <a:normAutofit/>
          </a:bodyPr>
          <a:lstStyle/>
          <a:p>
            <a:r>
              <a:rPr lang="en-US" sz="4000" b="1" u="sng" dirty="0">
                <a:latin typeface="Arial" panose="020B0604020202020204" pitchFamily="34" charset="0"/>
                <a:cs typeface="Arial" panose="020B0604020202020204" pitchFamily="34" charset="0"/>
              </a:rPr>
              <a:t>Feasibility test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71379"/>
            <a:ext cx="10515600" cy="1381189"/>
          </a:xfrm>
        </p:spPr>
        <p:txBody>
          <a:bodyPr>
            <a:normAutofit/>
          </a:bodyPr>
          <a:lstStyle/>
          <a:p>
            <a:pPr>
              <a:buSzPct val="80000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is a web application which will be hosted online </a:t>
            </a:r>
          </a:p>
          <a:p>
            <a:pPr>
              <a:buSzPct val="80000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Minimal cost will be charged as compared to it’s market competitors.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1760218"/>
            <a:ext cx="4896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Financial Feasibility-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4178954"/>
            <a:ext cx="5117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80000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Technical feasibility-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4763729"/>
            <a:ext cx="101493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SzPct val="8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Each technology which is used is available in the market and can be used by anyone </a:t>
            </a:r>
          </a:p>
          <a:p>
            <a:pPr marL="457200" indent="-457200">
              <a:buSzPct val="8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All the data will be stored in the database.</a:t>
            </a:r>
          </a:p>
        </p:txBody>
      </p:sp>
    </p:spTree>
    <p:extLst>
      <p:ext uri="{BB962C8B-B14F-4D97-AF65-F5344CB8AC3E}">
        <p14:creationId xmlns:p14="http://schemas.microsoft.com/office/powerpoint/2010/main" val="1250973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7637" y="13239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u="sng" dirty="0">
                <a:latin typeface="Arial" panose="020B0604020202020204" pitchFamily="34" charset="0"/>
                <a:cs typeface="Arial" panose="020B0604020202020204" pitchFamily="34" charset="0"/>
              </a:rPr>
              <a:t>Technology used</a:t>
            </a:r>
          </a:p>
        </p:txBody>
      </p:sp>
      <p:sp>
        <p:nvSpPr>
          <p:cNvPr id="5" name="AutoShape 14" descr="Firebase – Agile nearshore software development company">
            <a:extLst>
              <a:ext uri="{FF2B5EF4-FFF2-40B4-BE49-F238E27FC236}">
                <a16:creationId xmlns:a16="http://schemas.microsoft.com/office/drawing/2014/main" id="{935EB393-F24F-4333-921E-1844475545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1017636" y="1457959"/>
            <a:ext cx="75069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Tools used –VS Code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Frontend – HTML,CSS , JavaScript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Library – React JS, Material UI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Backend - Firebase</a:t>
            </a:r>
          </a:p>
        </p:txBody>
      </p:sp>
    </p:spTree>
    <p:extLst>
      <p:ext uri="{BB962C8B-B14F-4D97-AF65-F5344CB8AC3E}">
        <p14:creationId xmlns:p14="http://schemas.microsoft.com/office/powerpoint/2010/main" val="2548572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722" y="17405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u="sng" dirty="0">
                <a:latin typeface="Arial" panose="020B0604020202020204" pitchFamily="34" charset="0"/>
                <a:cs typeface="Arial" panose="020B0604020202020204" pitchFamily="34" charset="0"/>
              </a:rPr>
              <a:t>Use Case Diagram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1306286"/>
            <a:ext cx="10404522" cy="5551713"/>
          </a:xfrm>
        </p:spPr>
      </p:pic>
    </p:spTree>
    <p:extLst>
      <p:ext uri="{BB962C8B-B14F-4D97-AF65-F5344CB8AC3E}">
        <p14:creationId xmlns:p14="http://schemas.microsoft.com/office/powerpoint/2010/main" val="2076395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934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u="sng" dirty="0">
                <a:latin typeface="Arial" panose="020B0604020202020204" pitchFamily="34" charset="0"/>
                <a:cs typeface="Arial" panose="020B0604020202020204" pitchFamily="34" charset="0"/>
              </a:rPr>
              <a:t>ER Diagram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90" y="1179871"/>
            <a:ext cx="10979844" cy="5250426"/>
          </a:xfrm>
        </p:spPr>
      </p:pic>
    </p:spTree>
    <p:extLst>
      <p:ext uri="{BB962C8B-B14F-4D97-AF65-F5344CB8AC3E}">
        <p14:creationId xmlns:p14="http://schemas.microsoft.com/office/powerpoint/2010/main" val="1520854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2505</TotalTime>
  <Words>456</Words>
  <Application>Microsoft Office PowerPoint</Application>
  <PresentationFormat>Widescreen</PresentationFormat>
  <Paragraphs>66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Wingdings</vt:lpstr>
      <vt:lpstr>Office Theme</vt:lpstr>
      <vt:lpstr>JAYPEE UNIVERSITY OF ENGINEERING AND TECHNOLOGY</vt:lpstr>
      <vt:lpstr>A Social Media Question And Answers Website</vt:lpstr>
      <vt:lpstr>Content</vt:lpstr>
      <vt:lpstr>Introduction </vt:lpstr>
      <vt:lpstr>Introduction </vt:lpstr>
      <vt:lpstr>Feasibility test </vt:lpstr>
      <vt:lpstr>Technology used</vt:lpstr>
      <vt:lpstr>Use Case Diagram</vt:lpstr>
      <vt:lpstr>ER Diagram </vt:lpstr>
      <vt:lpstr>Landing Page</vt:lpstr>
      <vt:lpstr>Authentication </vt:lpstr>
      <vt:lpstr>Main Page</vt:lpstr>
      <vt:lpstr>PowerPoint Presentation</vt:lpstr>
      <vt:lpstr>Results and Conclusion </vt:lpstr>
      <vt:lpstr>Contribution</vt:lpstr>
      <vt:lpstr>Project references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india</dc:creator>
  <cp:lastModifiedBy>Rishi Neelkanth</cp:lastModifiedBy>
  <cp:revision>86</cp:revision>
  <dcterms:created xsi:type="dcterms:W3CDTF">2021-10-19T12:20:51Z</dcterms:created>
  <dcterms:modified xsi:type="dcterms:W3CDTF">2022-01-19T10:12:09Z</dcterms:modified>
</cp:coreProperties>
</file>